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3" r:id="rId2"/>
    <p:sldId id="266" r:id="rId3"/>
    <p:sldId id="273" r:id="rId4"/>
    <p:sldId id="269" r:id="rId5"/>
    <p:sldId id="270" r:id="rId6"/>
    <p:sldId id="271" r:id="rId7"/>
    <p:sldId id="264" r:id="rId8"/>
    <p:sldId id="258" r:id="rId9"/>
    <p:sldId id="259" r:id="rId10"/>
    <p:sldId id="260" r:id="rId11"/>
    <p:sldId id="261" r:id="rId12"/>
    <p:sldId id="262" r:id="rId13"/>
    <p:sldId id="274" r:id="rId14"/>
    <p:sldId id="272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ACF0E5-8743-4F6C-BC49-3DD1C0A69EEC}" type="datetimeFigureOut">
              <a:rPr lang="uk-UA" smtClean="0"/>
              <a:pPr/>
              <a:t>25.08.2015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E8AC8C-5646-429F-80A9-EC910461954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проведення л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 мовних </a:t>
            </a:r>
            <a:r>
              <a:rPr lang="uk-UA" sz="6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табор</a:t>
            </a:r>
            <a:r>
              <a:rPr lang="en-US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рік </a:t>
            </a:r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50___06\IMG_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50___06\IMG_2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50___06\IMG_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50___06\IMG_2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фо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>
                <a:solidFill>
                  <a:srgbClr val="FFFF00"/>
                </a:solidFill>
              </a:rPr>
              <a:t>THANK YOU FOR YOUR ATTENTION</a:t>
            </a:r>
            <a:endParaRPr lang="uk-UA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7496"/>
          </a:xfrm>
        </p:spPr>
        <p:txBody>
          <a:bodyPr>
            <a:normAutofit fontScale="90000"/>
          </a:bodyPr>
          <a:lstStyle/>
          <a:p>
            <a:r>
              <a:rPr lang="uk-UA" altLang="ru-RU" sz="3200" b="1" dirty="0" smtClean="0">
                <a:solidFill>
                  <a:schemeClr val="bg1"/>
                </a:solidFill>
              </a:rPr>
              <a:t>Наказ Міністерства освіти і науки України від 03.02.2015 № 89 </a:t>
            </a:r>
            <a:r>
              <a:rPr lang="uk-UA" altLang="ru-RU" sz="3200" b="1" dirty="0" smtClean="0"/>
              <a:t/>
            </a:r>
            <a:br>
              <a:rPr lang="uk-UA" altLang="ru-RU" sz="3200" b="1" dirty="0" smtClean="0"/>
            </a:br>
            <a:r>
              <a:rPr lang="ru-RU" altLang="ru-RU" b="1" dirty="0" smtClean="0">
                <a:solidFill>
                  <a:srgbClr val="FFFF00"/>
                </a:solidFill>
              </a:rPr>
              <a:t>«Про </a:t>
            </a:r>
            <a:r>
              <a:rPr lang="ru-RU" altLang="ru-RU" b="1" dirty="0" err="1" smtClean="0">
                <a:solidFill>
                  <a:srgbClr val="FFFF00"/>
                </a:solidFill>
              </a:rPr>
              <a:t>здійснення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err="1" smtClean="0">
                <a:solidFill>
                  <a:srgbClr val="FFFF00"/>
                </a:solidFill>
              </a:rPr>
              <a:t>заходів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err="1" smtClean="0">
                <a:solidFill>
                  <a:srgbClr val="FFFF00"/>
                </a:solidFill>
              </a:rPr>
              <a:t>щодо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err="1" smtClean="0">
                <a:solidFill>
                  <a:srgbClr val="FFFF00"/>
                </a:solidFill>
              </a:rPr>
              <a:t>організації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err="1" smtClean="0">
                <a:solidFill>
                  <a:srgbClr val="FFFF00"/>
                </a:solidFill>
              </a:rPr>
              <a:t>літніх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err="1" smtClean="0">
                <a:solidFill>
                  <a:srgbClr val="FFFF00"/>
                </a:solidFill>
              </a:rPr>
              <a:t>мовних</a:t>
            </a:r>
            <a:r>
              <a:rPr lang="ru-RU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err="1" smtClean="0">
                <a:solidFill>
                  <a:srgbClr val="FFFF00"/>
                </a:solidFill>
              </a:rPr>
              <a:t>таборів</a:t>
            </a:r>
            <a:r>
              <a:rPr lang="ru-RU" altLang="ru-RU" b="1" dirty="0" smtClean="0">
                <a:solidFill>
                  <a:srgbClr val="FFFF00"/>
                </a:solidFill>
              </a:rPr>
              <a:t>»</a:t>
            </a:r>
            <a:r>
              <a:rPr lang="ru-RU" altLang="ru-RU" b="1" dirty="0" smtClean="0"/>
              <a:t/>
            </a:r>
            <a:br>
              <a:rPr lang="ru-RU" altLang="ru-RU" b="1" dirty="0" smtClean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8346"/>
            <a:ext cx="4643438" cy="443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85991"/>
            <a:ext cx="4572000" cy="4857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sz="3100" dirty="0" err="1" smtClean="0">
                <a:solidFill>
                  <a:srgbClr val="0070C0"/>
                </a:solidFill>
              </a:rPr>
              <a:t>Нарада</a:t>
            </a:r>
            <a:r>
              <a:rPr lang="ru-RU" sz="3100" dirty="0" smtClean="0">
                <a:solidFill>
                  <a:srgbClr val="0070C0"/>
                </a:solidFill>
              </a:rPr>
              <a:t> </a:t>
            </a:r>
            <a:r>
              <a:rPr lang="ru-RU" sz="3100" dirty="0" err="1" smtClean="0">
                <a:solidFill>
                  <a:srgbClr val="0070C0"/>
                </a:solidFill>
              </a:rPr>
              <a:t>щодо</a:t>
            </a:r>
            <a:r>
              <a:rPr lang="ru-RU" sz="3100" dirty="0" smtClean="0">
                <a:solidFill>
                  <a:srgbClr val="0070C0"/>
                </a:solidFill>
              </a:rPr>
              <a:t> орган</a:t>
            </a:r>
            <a:r>
              <a:rPr lang="en-US" sz="3100" dirty="0" smtClean="0">
                <a:solidFill>
                  <a:srgbClr val="0070C0"/>
                </a:solidFill>
              </a:rPr>
              <a:t>i</a:t>
            </a:r>
            <a:r>
              <a:rPr lang="uk-UA" sz="3100" dirty="0" err="1" smtClean="0">
                <a:solidFill>
                  <a:srgbClr val="0070C0"/>
                </a:solidFill>
              </a:rPr>
              <a:t>зац</a:t>
            </a:r>
            <a:r>
              <a:rPr lang="en-US" sz="3100" dirty="0" smtClean="0">
                <a:solidFill>
                  <a:srgbClr val="0070C0"/>
                </a:solidFill>
              </a:rPr>
              <a:t>ii </a:t>
            </a:r>
            <a:r>
              <a:rPr lang="uk-UA" sz="3100" dirty="0" smtClean="0">
                <a:solidFill>
                  <a:srgbClr val="0070C0"/>
                </a:solidFill>
              </a:rPr>
              <a:t>л</a:t>
            </a:r>
            <a:r>
              <a:rPr lang="en-US" sz="3100" dirty="0" smtClean="0">
                <a:solidFill>
                  <a:srgbClr val="0070C0"/>
                </a:solidFill>
              </a:rPr>
              <a:t>i</a:t>
            </a:r>
            <a:r>
              <a:rPr lang="uk-UA" sz="3100" dirty="0" err="1" smtClean="0">
                <a:solidFill>
                  <a:srgbClr val="0070C0"/>
                </a:solidFill>
              </a:rPr>
              <a:t>тн</a:t>
            </a:r>
            <a:r>
              <a:rPr lang="en-US" sz="3100" dirty="0" smtClean="0">
                <a:solidFill>
                  <a:srgbClr val="0070C0"/>
                </a:solidFill>
              </a:rPr>
              <a:t>i</a:t>
            </a:r>
            <a:r>
              <a:rPr lang="uk-UA" sz="3100" dirty="0" smtClean="0">
                <a:solidFill>
                  <a:srgbClr val="0070C0"/>
                </a:solidFill>
              </a:rPr>
              <a:t>х мовних </a:t>
            </a:r>
            <a:r>
              <a:rPr lang="uk-UA" sz="3100" dirty="0" err="1" smtClean="0">
                <a:solidFill>
                  <a:srgbClr val="0070C0"/>
                </a:solidFill>
              </a:rPr>
              <a:t>табор</a:t>
            </a:r>
            <a:r>
              <a:rPr lang="en-US" sz="3100" dirty="0" smtClean="0">
                <a:solidFill>
                  <a:srgbClr val="0070C0"/>
                </a:solidFill>
              </a:rPr>
              <a:t>i</a:t>
            </a:r>
            <a:r>
              <a:rPr lang="uk-UA" sz="3100" dirty="0" smtClean="0">
                <a:solidFill>
                  <a:srgbClr val="0070C0"/>
                </a:solidFill>
              </a:rPr>
              <a:t>в </a:t>
            </a:r>
            <a:r>
              <a:rPr lang="uk-UA" sz="3100" dirty="0" err="1" smtClean="0">
                <a:solidFill>
                  <a:srgbClr val="0070C0"/>
                </a:solidFill>
              </a:rPr>
              <a:t>в</a:t>
            </a:r>
            <a:r>
              <a:rPr lang="uk-UA" sz="3100" dirty="0" smtClean="0">
                <a:solidFill>
                  <a:srgbClr val="0070C0"/>
                </a:solidFill>
              </a:rPr>
              <a:t> м. </a:t>
            </a:r>
            <a:r>
              <a:rPr lang="uk-UA" sz="3100" dirty="0" err="1" smtClean="0">
                <a:solidFill>
                  <a:srgbClr val="0070C0"/>
                </a:solidFill>
              </a:rPr>
              <a:t>Слов</a:t>
            </a:r>
            <a:r>
              <a:rPr lang="en-US" sz="3100" dirty="0" smtClean="0">
                <a:solidFill>
                  <a:srgbClr val="0070C0"/>
                </a:solidFill>
              </a:rPr>
              <a:t>’</a:t>
            </a:r>
            <a:r>
              <a:rPr lang="uk-UA" sz="3100" dirty="0" err="1" smtClean="0">
                <a:solidFill>
                  <a:srgbClr val="0070C0"/>
                </a:solidFill>
              </a:rPr>
              <a:t>янськ</a:t>
            </a:r>
            <a:r>
              <a:rPr lang="uk-UA" sz="3100" dirty="0" smtClean="0">
                <a:solidFill>
                  <a:srgbClr val="0070C0"/>
                </a:solidFill>
              </a:rPr>
              <a:t/>
            </a:r>
            <a:br>
              <a:rPr lang="uk-UA" sz="3100" dirty="0" smtClean="0">
                <a:solidFill>
                  <a:srgbClr val="0070C0"/>
                </a:solidFill>
              </a:rPr>
            </a:br>
            <a:r>
              <a:rPr lang="uk-UA" sz="3100" dirty="0" smtClean="0">
                <a:solidFill>
                  <a:srgbClr val="0070C0"/>
                </a:solidFill>
              </a:rPr>
              <a:t> 26 травня 2015 року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Picture 2" descr="http://ippo.dn.ua/assets/Uploads/AttachedFiles/MyImages/_resampled/CroppedImage450275-SDC144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8680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фо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0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ПРИНЦИПАМИ 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літнього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табору є: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1"/>
            <a:ext cx="8229600" cy="25717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зв’язку навчання з життям;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комунікативної активності учнів;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зв’язку позакласної роботи з уроками іноземної мови.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таборів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643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таборів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підвищити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володіння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іноземними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загальноосвітніх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навчальних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зацікавити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сприяти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самостійній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підготовці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удома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започаткувати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моду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іноземних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привернути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теми;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допомагати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школярам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здобувати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необхідні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мовні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навички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непомітно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долати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бар’єр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удосконалювати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розмовне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мовлення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дитини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поєднати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захоплюючим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відпочинком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створити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мотивацію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подальшого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удосконалення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англійської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німецької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французької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то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ТЕРМІНИ ПРОВЕДЕННЯ </a:t>
            </a:r>
            <a:b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літніх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таборів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Літній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табір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проведений на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всько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зовано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uk-U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</a:t>
            </a:r>
            <a:r>
              <a:rPr lang="uk-UA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 базі </a:t>
            </a:r>
            <a:r>
              <a:rPr lang="uk-U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Новодмитр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вського</a:t>
            </a:r>
            <a:r>
              <a:rPr lang="uk-U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НВК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КАДРОВИЙ СКЛАД </a:t>
            </a:r>
          </a:p>
          <a:p>
            <a:pPr marL="0" indent="0" algn="ctr">
              <a:buNone/>
              <a:defRPr/>
            </a:pPr>
            <a:r>
              <a:rPr lang="ru-RU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таборів</a:t>
            </a: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  <a:defRPr/>
            </a:pP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Наумова Євген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я Серг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ївна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нченко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тлана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вна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цева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Ольга Миколаївна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CIM\150___06\IMG_2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Interesting World of English</a:t>
            </a:r>
            <a:endParaRPr lang="uk-UA" sz="60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8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50___06\IMG_2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50___06\IMG_2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197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1_Апекс</vt:lpstr>
      <vt:lpstr>   Органiзацiя проведення лiтнiх мовних таборiв  2015 рік  </vt:lpstr>
      <vt:lpstr>Наказ Міністерства освіти і науки України від 03.02.2015 № 89  «Про здійснення заходів щодо організації літніх мовних таборів» </vt:lpstr>
      <vt:lpstr>  Нарада щодо органiзацii лiтнiх мовних таборiв в м. Слов’янськ  26 травня 2015 року </vt:lpstr>
      <vt:lpstr>   ОСНОВНИМИ ПРИНЦИПАМИ  діяльності літнього мовного табору є:</vt:lpstr>
      <vt:lpstr>Мета створення літніх мовних таборів – створити відповідне мовне середовище та умови для заохочення учнів до вивчення іноземних мов.</vt:lpstr>
      <vt:lpstr>ТЕРМІНИ ПРОВЕДЕННЯ  літніх мовних таборів</vt:lpstr>
      <vt:lpstr>The Interesting World of English</vt:lpstr>
      <vt:lpstr>Слайд 8</vt:lpstr>
      <vt:lpstr>Слайд 9</vt:lpstr>
      <vt:lpstr>Слайд 10</vt:lpstr>
      <vt:lpstr>Слайд 11</vt:lpstr>
      <vt:lpstr>Слайд 12</vt:lpstr>
      <vt:lpstr>Слайд 13</vt:lpstr>
      <vt:lpstr>    THANK YOU FOR YOUR ATTENTION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Ванек</dc:creator>
  <cp:lastModifiedBy>Ванек</cp:lastModifiedBy>
  <cp:revision>34</cp:revision>
  <dcterms:created xsi:type="dcterms:W3CDTF">2015-08-20T18:07:27Z</dcterms:created>
  <dcterms:modified xsi:type="dcterms:W3CDTF">2015-08-24T22:38:51Z</dcterms:modified>
</cp:coreProperties>
</file>